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1" r:id="rId11"/>
    <p:sldId id="27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15/01/2020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9DC26-F3B5-4C0E-B396-20381DEA8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800" t="5320" r="6402" b="283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69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A9230592-0D28-4E05-8E63-F84D9035F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50" r="90000">
                        <a14:foregroundMark x1="33750" y1="19063" x2="22500" y2="24688"/>
                        <a14:foregroundMark x1="22500" y1="24688" x2="17083" y2="49375"/>
                        <a14:foregroundMark x1="17083" y1="49375" x2="21667" y2="62813"/>
                        <a14:foregroundMark x1="21667" y1="62813" x2="21250" y2="72188"/>
                        <a14:foregroundMark x1="45417" y1="15937" x2="61250" y2="18125"/>
                        <a14:foregroundMark x1="61250" y1="18125" x2="70833" y2="27187"/>
                        <a14:foregroundMark x1="70833" y1="27187" x2="69583" y2="39063"/>
                        <a14:foregroundMark x1="69583" y1="39063" x2="66667" y2="43125"/>
                        <a14:foregroundMark x1="74583" y1="31875" x2="74167" y2="59062"/>
                        <a14:foregroundMark x1="58333" y1="14375" x2="67500" y2="17813"/>
                        <a14:foregroundMark x1="56250" y1="13750" x2="33333" y2="15625"/>
                        <a14:foregroundMark x1="57500" y1="15313" x2="63750" y2="15313"/>
                        <a14:foregroundMark x1="80000" y1="42188" x2="79583" y2="55313"/>
                        <a14:foregroundMark x1="19167" y1="18438" x2="7083" y2="26875"/>
                        <a14:foregroundMark x1="9583" y1="37188" x2="5000" y2="40625"/>
                        <a14:foregroundMark x1="10833" y1="30312" x2="5417" y2="27500"/>
                        <a14:foregroundMark x1="7917" y1="40938" x2="5833" y2="37500"/>
                        <a14:foregroundMark x1="5000" y1="43750" x2="1250" y2="40938"/>
                        <a14:foregroundMark x1="3750" y1="39688" x2="9583" y2="39688"/>
                        <a14:foregroundMark x1="18333" y1="17813" x2="22083" y2="18125"/>
                        <a14:foregroundMark x1="52917" y1="14063" x2="37500" y2="14063"/>
                        <a14:foregroundMark x1="37500" y1="14063" x2="32917" y2="15313"/>
                        <a14:foregroundMark x1="18750" y1="17500" x2="175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69"/>
          <a:stretch/>
        </p:blipFill>
        <p:spPr>
          <a:xfrm>
            <a:off x="4255060" y="1069818"/>
            <a:ext cx="3671048" cy="3046020"/>
          </a:xfrm>
          <a:prstGeom prst="rect">
            <a:avLst/>
          </a:prstGeom>
        </p:spPr>
      </p:pic>
      <p:pic>
        <p:nvPicPr>
          <p:cNvPr id="12" name="Picture 11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8B60AC06-1D1E-4E3A-AE17-DE068426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5" r="176" b="7185"/>
          <a:stretch>
            <a:fillRect/>
          </a:stretch>
        </p:blipFill>
        <p:spPr>
          <a:xfrm>
            <a:off x="4260476" y="1976456"/>
            <a:ext cx="3664589" cy="3671048"/>
          </a:xfrm>
          <a:custGeom>
            <a:avLst/>
            <a:gdLst>
              <a:gd name="connsiteX0" fmla="*/ 1829065 w 3664589"/>
              <a:gd name="connsiteY0" fmla="*/ 0 h 3671048"/>
              <a:gd name="connsiteX1" fmla="*/ 3664589 w 3664589"/>
              <a:gd name="connsiteY1" fmla="*/ 1835524 h 3671048"/>
              <a:gd name="connsiteX2" fmla="*/ 1829065 w 3664589"/>
              <a:gd name="connsiteY2" fmla="*/ 3671048 h 3671048"/>
              <a:gd name="connsiteX3" fmla="*/ 3018 w 3664589"/>
              <a:gd name="connsiteY3" fmla="*/ 2023196 h 3671048"/>
              <a:gd name="connsiteX4" fmla="*/ 0 w 3664589"/>
              <a:gd name="connsiteY4" fmla="*/ 1963437 h 3671048"/>
              <a:gd name="connsiteX5" fmla="*/ 0 w 3664589"/>
              <a:gd name="connsiteY5" fmla="*/ 1707612 h 3671048"/>
              <a:gd name="connsiteX6" fmla="*/ 3018 w 3664589"/>
              <a:gd name="connsiteY6" fmla="*/ 1647852 h 3671048"/>
              <a:gd name="connsiteX7" fmla="*/ 1829065 w 3664589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4589" h="3671048">
                <a:moveTo>
                  <a:pt x="1829065" y="0"/>
                </a:moveTo>
                <a:cubicBezTo>
                  <a:pt x="2842797" y="0"/>
                  <a:pt x="3664589" y="821792"/>
                  <a:pt x="3664589" y="1835524"/>
                </a:cubicBezTo>
                <a:cubicBezTo>
                  <a:pt x="3664589" y="2849256"/>
                  <a:pt x="2842797" y="3671048"/>
                  <a:pt x="1829065" y="3671048"/>
                </a:cubicBezTo>
                <a:cubicBezTo>
                  <a:pt x="878692" y="3671048"/>
                  <a:pt x="97015" y="2948770"/>
                  <a:pt x="3018" y="2023196"/>
                </a:cubicBezTo>
                <a:lnTo>
                  <a:pt x="0" y="1963437"/>
                </a:lnTo>
                <a:lnTo>
                  <a:pt x="0" y="1707612"/>
                </a:lnTo>
                <a:lnTo>
                  <a:pt x="3018" y="1647852"/>
                </a:lnTo>
                <a:cubicBezTo>
                  <a:pt x="97015" y="722278"/>
                  <a:pt x="878692" y="0"/>
                  <a:pt x="18290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561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10</cp:revision>
  <dcterms:created xsi:type="dcterms:W3CDTF">2019-06-13T12:59:29Z</dcterms:created>
  <dcterms:modified xsi:type="dcterms:W3CDTF">2020-01-15T17:16:17Z</dcterms:modified>
</cp:coreProperties>
</file>